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6" r:id="rId4"/>
    <p:sldId id="268" r:id="rId5"/>
    <p:sldId id="261" r:id="rId6"/>
    <p:sldId id="266" r:id="rId7"/>
    <p:sldId id="267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284"/>
    <a:srgbClr val="B08BB7"/>
    <a:srgbClr val="9D6EA6"/>
    <a:srgbClr val="462F4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57B8A-6326-4CED-9E27-6F7A1D67C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FB4C86-FF10-4C26-9328-0A791BF4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7121BF-961D-4A13-B72D-0939231D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9D123D-515F-4879-A485-EEF74FDE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B5C24-32B6-4140-884A-A7BA897D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15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49461-9189-4A76-A39D-C4EEB944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497220-E856-4DF2-BEA9-4BE18AFAF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20255-02F5-4C79-B712-60742FE3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CA0496-2945-4604-8AA6-603BD572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2C89B-BE69-408C-8D19-9829BBAC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3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213061-92A9-4668-BF7C-6C40420B5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613C23-EAD1-44BC-9A04-1E52C5E7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219D0-64FB-4DAA-BF66-4B65DE9F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82346-57E2-4D86-BA5A-1C831228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BA773D-CC32-4A31-A137-D15FBA86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05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180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9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67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357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061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526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19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67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F4902-0648-4CA2-B3D2-A201A160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85EE5-BB8A-46D0-AECC-DF1B3E77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6F423-180E-4FBD-BCB7-87278CA2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9E5B-0477-4F3A-84A6-3D89CE8E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C9E89-D0F9-4443-873D-E1F5B12D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90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498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719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13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41EC-A7EC-4CE4-BBE4-6716DA52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FAD48F-F46A-4517-9EB9-3DF1D641C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A5976-A3F6-4BE4-B137-D3E8620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55FAD2-629F-4BEE-87E8-7F188E51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48FDB-BD98-4227-91F1-77C1548A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27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DB8A6-8530-4A5D-BC34-DB1B6B3C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E28924-DA35-4270-8C97-86A80B136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549A5B-9B31-4777-861A-7101A6D1E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B0760-146D-4347-877B-0018C1C4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F1091C-945E-475E-AF90-3C99CB69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0EF873-B926-49D6-9750-F457777A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78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31F78-891A-485C-911F-0D06595E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70942F-F2A8-4987-8F7C-255EBA863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EAAD76-68E4-4ADD-9B50-7EA6DB2D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920228-2035-4F79-A544-E45D02107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604018-9F76-4738-AA9A-A2C26F72D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A4FBA6-9053-4134-BBC7-83FE34BC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C23DF5-DC56-4D0E-A176-39A0AA30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E88D7F7-EFC6-45E8-80AB-A105A36F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36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9DEED-56F0-4538-B4FF-AA19BA3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FAF638-18DC-4DE1-B010-71207D71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AD0194-9141-4C37-9559-1B228EB0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CA1D8B-4296-4004-8F71-C5A62074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1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6DC096-6BAD-4F4E-871F-D5FB3579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A89D9-885E-47A3-B5BA-6D5F7448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95FF4D-C782-4B32-9199-D1644B45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4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37B98-DF81-4E47-84F9-D5A1313A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37F02D-2286-41FE-9DC1-3A3D4D32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39441B-736B-4033-81C8-12C9796EF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DA00E-7155-4E96-9E10-8E595EAB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EAB46A-7188-4AB3-8351-8F6A659F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8346F5-39C8-4F29-89E1-D71E94D9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4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8C980-F0B5-4CED-B274-56C11332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0842CD-A1AF-4263-B77E-33BCD1B8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9AC57F-E837-4FAD-B47E-66E6ECB87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3822BA-65D9-483A-A882-C44DCAF3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25907B-55BB-4D6C-81FF-90A008DC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8F7EA-A74B-4490-97C6-CD27A379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995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FD4DD4-7CC4-4B2C-8C47-966B1F07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D61586-ACE4-4B45-9BF4-A49C7CC54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6D8F9-E2F3-4C41-9F97-E29C8B707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247A8-784D-4556-9BB2-6C05936A85F7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067152-A352-4DF5-89BA-8E2C077B9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2C8B6B-1652-40F9-9680-BCD11B507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80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07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451661" y="3007226"/>
            <a:ext cx="6784026" cy="3431043"/>
            <a:chOff x="1457297" y="4119195"/>
            <a:chExt cx="4741070" cy="1732619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530207" y="4239973"/>
              <a:ext cx="4595841" cy="295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PROGRAMAS EN MATERIA DE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39151" y="4453015"/>
              <a:ext cx="4377956" cy="730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CAPACITACIÓN Y FORTALECIMIENTO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680" y="5598783"/>
              <a:ext cx="1265687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88904" y="5183499"/>
              <a:ext cx="3078449" cy="668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PARTIDOS POLÍTICOS 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122527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31, fracción V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794591" y="1082645"/>
            <a:ext cx="659557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sz="2400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9" y="2156566"/>
            <a:ext cx="7375035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Promover el fortalecimiento democrático del Sistema de Partidos Políticos, y el desarrollo de las Asociaciones Políticas Estatales.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Generar las condiciones de equidad necesarias para el fortalecimiento democrático en el Estado de Coahuila de Zaragoza.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Llevar a cabo un programa de capacitación a los partidos políticos, agrupaciones políticas estatales y candidatos independientes para que conozcan los derechos y las diversas obligaciones que les impone la diversa legislación.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6730C70-013C-4612-8976-B848C2B5BF81}"/>
              </a:ext>
            </a:extLst>
          </p:cNvPr>
          <p:cNvGrpSpPr/>
          <p:nvPr/>
        </p:nvGrpSpPr>
        <p:grpSpPr>
          <a:xfrm>
            <a:off x="3975652" y="128628"/>
            <a:ext cx="4359860" cy="792436"/>
            <a:chOff x="7820286" y="994753"/>
            <a:chExt cx="3951804" cy="50250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486751A-FF7A-46DE-81D1-2BDC6132100B}"/>
                </a:ext>
              </a:extLst>
            </p:cNvPr>
            <p:cNvSpPr/>
            <p:nvPr/>
          </p:nvSpPr>
          <p:spPr>
            <a:xfrm>
              <a:off x="7820286" y="994753"/>
              <a:ext cx="3511672" cy="1610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D2E58A6B-E5E7-4A71-953A-FC1D130B6F5A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338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607680"/>
              </p:ext>
            </p:extLst>
          </p:nvPr>
        </p:nvGraphicFramePr>
        <p:xfrm>
          <a:off x="439698" y="1098964"/>
          <a:ext cx="10907457" cy="46967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Elaboración de convenios con el Instituto Nacional Electoral, a efecto de coordinar actividades en relación con capacitación a partidos políticos y candidaturas independientes, respecto de la fiscalización en etapa de precampañas y recolección de apoyo de la ciudadanía, respectivamente.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Capacitación a partidos políticos y candidaturas independientes, respecto de la fiscalización en etapa de precampañas y de recolección de apoyo de la ciudadanía, respectivamente.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Se procurará la realización de conferencias magistrales, talleres, cursos, foros con participación de autoridades electorales nacionales y locales; órganos jurisdiccionales del ámbito local y nacional; y comunidad académica en general.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144947"/>
            <a:ext cx="4046554" cy="792436"/>
            <a:chOff x="7820286" y="994753"/>
            <a:chExt cx="3951804" cy="50250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1610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647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86658"/>
              </p:ext>
            </p:extLst>
          </p:nvPr>
        </p:nvGraphicFramePr>
        <p:xfrm>
          <a:off x="439698" y="1098964"/>
          <a:ext cx="10907457" cy="39139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Para todo esto será necesario elaborar un calendario con programas y contenidos pertinentes con alcance estatal y regional.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Lo anterior sin que dichas actividades impacten de manera gravosa en el presupuesto del Instituto, toda vez que, preferentemente se optará por el uso de medios digitales y tecnologías de la información (videoconferencias y plataformas virtuales.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4. Asesorar a la ciudadanía que solicite información sobre la constitución de partidos políticos y agrupaciones políticas locales.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144947"/>
            <a:ext cx="4046554" cy="792436"/>
            <a:chOff x="7820286" y="994753"/>
            <a:chExt cx="3951804" cy="50250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1610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Lic. Marco Antonio Yeverino Rodríguez</a:t>
              </a:r>
            </a:p>
            <a:p>
              <a:pPr algn="ctr"/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4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31, fracción 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599721" y="1386293"/>
            <a:ext cx="6985303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6" y="2615142"/>
            <a:ext cx="7375035" cy="362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Brindar servicios de asesoría, consulta en materia de fiscalización a las Agrupaciones políticas.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la Unidad Técnica de Fiscalización lleve a cabo 3 sesiones de capacitación a las agrupaciones políticas en el Estado en materia de rendición de cuentas y fiscalización.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6730C70-013C-4612-8976-B848C2B5BF81}"/>
              </a:ext>
            </a:extLst>
          </p:cNvPr>
          <p:cNvGrpSpPr/>
          <p:nvPr/>
        </p:nvGrpSpPr>
        <p:grpSpPr>
          <a:xfrm>
            <a:off x="4016889" y="128628"/>
            <a:ext cx="4318622" cy="815518"/>
            <a:chOff x="7554588" y="994753"/>
            <a:chExt cx="4217502" cy="517143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486751A-FF7A-46DE-81D1-2BDC6132100B}"/>
                </a:ext>
              </a:extLst>
            </p:cNvPr>
            <p:cNvSpPr/>
            <p:nvPr/>
          </p:nvSpPr>
          <p:spPr>
            <a:xfrm>
              <a:off x="7554588" y="994753"/>
              <a:ext cx="3777370" cy="165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Fecha de actualización y/o validación</a:t>
              </a:r>
              <a:r>
                <a:rPr kumimoji="0" lang="es-MX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: </a:t>
              </a:r>
              <a:r>
                <a:rPr kumimoji="0" lang="es-MX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6F057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 de septiembre de 2024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D2E58A6B-E5E7-4A71-953A-FC1D130B6F5A}"/>
                </a:ext>
              </a:extLst>
            </p:cNvPr>
            <p:cNvSpPr/>
            <p:nvPr/>
          </p:nvSpPr>
          <p:spPr>
            <a:xfrm>
              <a:off x="7820286" y="1131315"/>
              <a:ext cx="3951804" cy="3805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Responsable de generar la información: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Unidad Técnica de Fiscalización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23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/>
        </p:nvGraphicFramePr>
        <p:xfrm>
          <a:off x="237346" y="2119593"/>
          <a:ext cx="11717307" cy="34065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178063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4548538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316441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24437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738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CLAVE DEL PROGRAMA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ACTIVIDADES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INICIO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TÉRMINO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EJECUTORA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668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PPPC-008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Asesoría, consulta y capacitación a las Agrupaciones políticas en materia de fiscalización</a:t>
                      </a: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Realizar sesiones de capacitación en materia de fiscalización a los sujetos obligados.</a:t>
                      </a:r>
                    </a:p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01/01/2024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31/12/2024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Unidad Técnica de Fiscalización.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974B3D8A-3CF6-451D-B000-E89D9DD9E995}"/>
              </a:ext>
            </a:extLst>
          </p:cNvPr>
          <p:cNvGrpSpPr/>
          <p:nvPr/>
        </p:nvGrpSpPr>
        <p:grpSpPr>
          <a:xfrm>
            <a:off x="7169427" y="144947"/>
            <a:ext cx="4598504" cy="646242"/>
            <a:chOff x="7591968" y="994753"/>
            <a:chExt cx="4490830" cy="409800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3F2A01E1-4526-42EF-A665-614AFDC4CCC8}"/>
                </a:ext>
              </a:extLst>
            </p:cNvPr>
            <p:cNvSpPr/>
            <p:nvPr/>
          </p:nvSpPr>
          <p:spPr>
            <a:xfrm>
              <a:off x="7591968" y="994753"/>
              <a:ext cx="4490830" cy="165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1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398EF981-F776-4805-AD0A-D2DC7425DDBA}"/>
                </a:ext>
              </a:extLst>
            </p:cNvPr>
            <p:cNvSpPr/>
            <p:nvPr/>
          </p:nvSpPr>
          <p:spPr>
            <a:xfrm>
              <a:off x="7820286" y="1131315"/>
              <a:ext cx="3951804" cy="2732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0070C0"/>
                  </a:solidFill>
                </a:rPr>
                <a:t>Unidad Técnica de Fiscalización</a:t>
              </a: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B8C25EF-C490-4DFA-9BC9-BE92563DA9FB}"/>
              </a:ext>
            </a:extLst>
          </p:cNvPr>
          <p:cNvSpPr/>
          <p:nvPr/>
        </p:nvSpPr>
        <p:spPr>
          <a:xfrm>
            <a:off x="2150116" y="1098964"/>
            <a:ext cx="8253877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sz="2400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</p:spTree>
    <p:extLst>
      <p:ext uri="{BB962C8B-B14F-4D97-AF65-F5344CB8AC3E}">
        <p14:creationId xmlns:p14="http://schemas.microsoft.com/office/powerpoint/2010/main" val="498225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764</Words>
  <Application>Microsoft Office PowerPoint</Application>
  <PresentationFormat>Panorámica</PresentationFormat>
  <Paragraphs>88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Symbol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86</cp:revision>
  <dcterms:created xsi:type="dcterms:W3CDTF">2018-06-16T16:53:05Z</dcterms:created>
  <dcterms:modified xsi:type="dcterms:W3CDTF">2024-10-03T17:52:12Z</dcterms:modified>
</cp:coreProperties>
</file>